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God’s Side of the Story in the Great Controversy as Told by the Early Church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were the main sermon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topics that the disciples preached everywhere they went?  Should those topics instruct what modern pastors emphasize today?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Paul and Barnabas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deal with the transition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between the old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new covenants?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189, 190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did Paul focus on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Cross in his preaching,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does this emphasis say about the character of God?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209, 210, 245, 246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kind of warfare can Christians, both in the first century and in ours, expect </a:t>
            </a:r>
            <a:r>
              <a:rPr lang="en-US" dirty="0" smtClean="0"/>
              <a:t>when </a:t>
            </a:r>
            <a:r>
              <a:rPr lang="en-US" dirty="0" smtClean="0"/>
              <a:t>the truth is being proclaimed?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219, 220, 230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does Paul emphasize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one of the key aspects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great controversy—a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gift </a:t>
            </a:r>
            <a:r>
              <a:rPr lang="en-US" dirty="0" smtClean="0"/>
              <a:t>that God has given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all created beings?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313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Paul explain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Galatian</a:t>
            </a:r>
            <a:r>
              <a:rPr lang="en-US" dirty="0" smtClean="0"/>
              <a:t> problem?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384, 385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Paul help the Colossians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see that a correct understanding of the character of God is necessary before their own characters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can be transformed?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475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difference between God’s desire to have His created beings obey Him and Satan’s method of gaining obedience?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541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the only way that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sinners can become members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God’s kingdom?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543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is the coming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Jesus delayed?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600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was the Christian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church organized,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is its highest mission?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the church become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theater of God’s grace?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two sources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power has the Christian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church always had in order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 fulfill its mission?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the final judgment, for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are the unrepentant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sinners finally judged?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62, 232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special lesson did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death of Ananias and </a:t>
            </a:r>
            <a:r>
              <a:rPr lang="en-US" dirty="0" err="1" smtClean="0"/>
              <a:t>Sapphira</a:t>
            </a:r>
            <a:r>
              <a:rPr lang="en-US" dirty="0" smtClean="0"/>
              <a:t> teach the New Testament church?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73-76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helping the church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organize for service, how was God helping it to learn about the way He runs the universe?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88, 96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Although God is not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bound by time, why has He delayed His coming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what does He wait?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From the standpoint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great controversy, what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role do the angels play 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affairs of this earth?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AA 152-154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of the Story in the Great Controversy as Told by the Early Church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701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God’s Side of the Story in the Great Controversy as Told by the Early Church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49</cp:revision>
  <dcterms:created xsi:type="dcterms:W3CDTF">2012-01-02T16:47:39Z</dcterms:created>
  <dcterms:modified xsi:type="dcterms:W3CDTF">2012-01-05T15:09:48Z</dcterms:modified>
</cp:coreProperties>
</file>